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B39C09-47E4-4F45-9F33-8CB68DD7267B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8F01F1-EC8A-4E3F-97E4-C22B2A2579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9C09-47E4-4F45-9F33-8CB68DD7267B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1F1-EC8A-4E3F-97E4-C22B2A257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9C09-47E4-4F45-9F33-8CB68DD7267B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1F1-EC8A-4E3F-97E4-C22B2A257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B39C09-47E4-4F45-9F33-8CB68DD7267B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8F01F1-EC8A-4E3F-97E4-C22B2A2579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B39C09-47E4-4F45-9F33-8CB68DD7267B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8F01F1-EC8A-4E3F-97E4-C22B2A2579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9C09-47E4-4F45-9F33-8CB68DD7267B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1F1-EC8A-4E3F-97E4-C22B2A2579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9C09-47E4-4F45-9F33-8CB68DD7267B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1F1-EC8A-4E3F-97E4-C22B2A2579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B39C09-47E4-4F45-9F33-8CB68DD7267B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8F01F1-EC8A-4E3F-97E4-C22B2A2579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39C09-47E4-4F45-9F33-8CB68DD7267B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F01F1-EC8A-4E3F-97E4-C22B2A257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B39C09-47E4-4F45-9F33-8CB68DD7267B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8F01F1-EC8A-4E3F-97E4-C22B2A2579F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B39C09-47E4-4F45-9F33-8CB68DD7267B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8F01F1-EC8A-4E3F-97E4-C22B2A2579F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B39C09-47E4-4F45-9F33-8CB68DD7267B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8F01F1-EC8A-4E3F-97E4-C22B2A2579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304800"/>
            <a:ext cx="6858000" cy="708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SASI Meeting #2</a:t>
            </a:r>
            <a:endParaRPr lang="en-US" sz="3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8077200" cy="4267200"/>
          </a:xfrm>
        </p:spPr>
        <p:txBody>
          <a:bodyPr>
            <a:normAutofit fontScale="62500" lnSpcReduction="20000"/>
          </a:bodyPr>
          <a:lstStyle/>
          <a:p>
            <a:pPr marL="863600"/>
            <a:r>
              <a:rPr lang="en-US" sz="3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December 3, 2010, 5:30-9pm</a:t>
            </a:r>
            <a:endParaRPr lang="en-US" sz="3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63600" lvl="0">
              <a:buFont typeface="Wingdings" pitchFamily="2" charset="2"/>
              <a:buChar char="ü"/>
            </a:pPr>
            <a:r>
              <a:rPr lang="en-US" sz="3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Managing a paradigm shift</a:t>
            </a:r>
          </a:p>
          <a:p>
            <a:pPr marL="863600" lvl="0">
              <a:buFont typeface="Wingdings" pitchFamily="2" charset="2"/>
              <a:buChar char="ü"/>
            </a:pPr>
            <a:r>
              <a:rPr lang="en-US" sz="3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Developing leadership</a:t>
            </a:r>
          </a:p>
          <a:p>
            <a:pPr marL="863600" lvl="0">
              <a:buFont typeface="Wingdings" pitchFamily="2" charset="2"/>
              <a:buChar char="ü"/>
            </a:pPr>
            <a:r>
              <a:rPr lang="en-US" sz="3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Building capacity</a:t>
            </a:r>
          </a:p>
          <a:p>
            <a:pPr marL="1377950"/>
            <a:endParaRPr lang="en-US" sz="3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597025" indent="-180975"/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Meeting </a:t>
            </a:r>
            <a:r>
              <a:rPr lang="en-US" sz="3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Goals</a:t>
            </a:r>
          </a:p>
          <a:p>
            <a:pPr marL="1597025" lvl="0" indent="-180975">
              <a:buFont typeface="Arial" pitchFamily="34" charset="0"/>
              <a:buChar char="•"/>
            </a:pPr>
            <a:r>
              <a:rPr lang="en-US" sz="3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Understand the broader context of our work </a:t>
            </a:r>
          </a:p>
          <a:p>
            <a:pPr marL="1597025" lvl="0" indent="-180975">
              <a:buFont typeface="Arial" pitchFamily="34" charset="0"/>
              <a:buChar char="•"/>
            </a:pPr>
            <a:r>
              <a:rPr lang="en-US" sz="3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Understand our emerging roles as ambassadors</a:t>
            </a:r>
          </a:p>
          <a:p>
            <a:pPr marL="1597025" lvl="0" indent="-180975">
              <a:buFont typeface="Arial" pitchFamily="34" charset="0"/>
              <a:buChar char="•"/>
            </a:pPr>
            <a:r>
              <a:rPr lang="en-US" sz="3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Continue the dissemination process</a:t>
            </a:r>
          </a:p>
          <a:p>
            <a:pPr marL="1597025" lvl="0" indent="-180975">
              <a:buFont typeface="Arial" pitchFamily="34" charset="0"/>
              <a:buChar char="•"/>
            </a:pPr>
            <a:r>
              <a:rPr lang="en-US" sz="3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Negotiate an understanding of a first-year </a:t>
            </a:r>
            <a:r>
              <a:rPr lang="en-US" sz="3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pathway</a:t>
            </a:r>
            <a:endParaRPr lang="en-US" sz="3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597025" lvl="0" indent="-180975">
              <a:buFont typeface="Arial" pitchFamily="34" charset="0"/>
              <a:buChar char="•"/>
            </a:pPr>
            <a:r>
              <a:rPr lang="en-US" sz="34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Define our winter work</a:t>
            </a:r>
          </a:p>
          <a:p>
            <a:pPr algn="l"/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Agenda</a:t>
            </a:r>
            <a:endParaRPr lang="en-US" sz="36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5:30-5:45  -- Welcome</a:t>
            </a:r>
            <a:r>
              <a:rPr lang="en-US" sz="7200" dirty="0">
                <a:latin typeface="Arial" pitchFamily="34" charset="0"/>
                <a:cs typeface="Arial" pitchFamily="34" charset="0"/>
              </a:rPr>
              <a:t>, Workshop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Goals – </a:t>
            </a:r>
            <a:r>
              <a:rPr lang="en-US" sz="7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Brock and Lynn</a:t>
            </a:r>
            <a:endParaRPr lang="en-US" sz="7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430338" indent="-1430338">
              <a:buNone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5:45-6:00 --  Our </a:t>
            </a:r>
            <a:r>
              <a:rPr lang="en-US" sz="7200" dirty="0">
                <a:latin typeface="Arial" pitchFamily="34" charset="0"/>
                <a:cs typeface="Arial" pitchFamily="34" charset="0"/>
              </a:rPr>
              <a:t>Noble Purpose: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CLC/Vision </a:t>
            </a:r>
            <a:r>
              <a:rPr lang="en-US" sz="7200" dirty="0">
                <a:latin typeface="Arial" pitchFamily="34" charset="0"/>
                <a:cs typeface="Arial" pitchFamily="34" charset="0"/>
              </a:rPr>
              <a:t>2020 Talking Points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discussion – Dave and Cynthia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dirty="0">
                <a:latin typeface="Arial" pitchFamily="34" charset="0"/>
                <a:cs typeface="Arial" pitchFamily="34" charset="0"/>
              </a:rPr>
              <a:t>6:00 -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6:30 -- Feedback </a:t>
            </a:r>
            <a:r>
              <a:rPr lang="en-US" sz="7200" dirty="0">
                <a:latin typeface="Arial" pitchFamily="34" charset="0"/>
                <a:cs typeface="Arial" pitchFamily="34" charset="0"/>
              </a:rPr>
              <a:t>on end-of-retreat hw responses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-- Nika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marL="1597025" lvl="2" indent="-219075"/>
            <a:r>
              <a:rPr lang="en-US" sz="7200" dirty="0">
                <a:latin typeface="Arial" pitchFamily="34" charset="0"/>
                <a:cs typeface="Arial" pitchFamily="34" charset="0"/>
              </a:rPr>
              <a:t>Post-retreat ambassador experiences – report out </a:t>
            </a:r>
          </a:p>
          <a:p>
            <a:pPr marL="1597025" lvl="2" indent="-219075"/>
            <a:r>
              <a:rPr lang="en-US" sz="7200" dirty="0">
                <a:latin typeface="Arial" pitchFamily="34" charset="0"/>
                <a:cs typeface="Arial" pitchFamily="34" charset="0"/>
              </a:rPr>
              <a:t>Presentations to Academic Senate, Classified Senate, and Management Association (2-3 presenters needed)</a:t>
            </a:r>
          </a:p>
          <a:p>
            <a:pPr>
              <a:buNone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6:30-6:45 --  SASI </a:t>
            </a:r>
            <a:r>
              <a:rPr lang="en-US" sz="7200" dirty="0">
                <a:latin typeface="Arial" pitchFamily="34" charset="0"/>
                <a:cs typeface="Arial" pitchFamily="34" charset="0"/>
              </a:rPr>
              <a:t>Funding</a:t>
            </a:r>
          </a:p>
          <a:p>
            <a:pPr marL="1597025" lvl="2" indent="-219075"/>
            <a:r>
              <a:rPr lang="en-US" sz="7200" dirty="0" smtClean="0">
                <a:latin typeface="Arial" pitchFamily="34" charset="0"/>
                <a:cs typeface="Arial" pitchFamily="34" charset="0"/>
              </a:rPr>
              <a:t> Professional </a:t>
            </a:r>
            <a:r>
              <a:rPr lang="en-US" sz="7200" dirty="0">
                <a:latin typeface="Arial" pitchFamily="34" charset="0"/>
                <a:cs typeface="Arial" pitchFamily="34" charset="0"/>
              </a:rPr>
              <a:t>Learning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Plan -- Lynn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marL="1597025" lvl="2" indent="-219075"/>
            <a:r>
              <a:rPr lang="en-US" sz="7200" dirty="0" smtClean="0">
                <a:latin typeface="Arial" pitchFamily="34" charset="0"/>
                <a:cs typeface="Arial" pitchFamily="34" charset="0"/>
              </a:rPr>
              <a:t> Technology Plan -- Brock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marL="1597025" lvl="2" indent="-219075"/>
            <a:r>
              <a:rPr lang="en-US" sz="7200" dirty="0" smtClean="0">
                <a:latin typeface="Arial" pitchFamily="34" charset="0"/>
                <a:cs typeface="Arial" pitchFamily="34" charset="0"/>
              </a:rPr>
              <a:t> Faculty </a:t>
            </a:r>
            <a:r>
              <a:rPr lang="en-US" sz="7200" dirty="0">
                <a:latin typeface="Arial" pitchFamily="34" charset="0"/>
                <a:cs typeface="Arial" pitchFamily="34" charset="0"/>
              </a:rPr>
              <a:t>Learning Studios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-- Deborah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marL="1597025" lvl="2" indent="-219075"/>
            <a:r>
              <a:rPr lang="en-US" sz="7200" dirty="0" smtClean="0">
                <a:latin typeface="Arial" pitchFamily="34" charset="0"/>
                <a:cs typeface="Arial" pitchFamily="34" charset="0"/>
              </a:rPr>
              <a:t> SASI </a:t>
            </a:r>
            <a:r>
              <a:rPr lang="en-US" sz="7200" dirty="0">
                <a:latin typeface="Arial" pitchFamily="34" charset="0"/>
                <a:cs typeface="Arial" pitchFamily="34" charset="0"/>
              </a:rPr>
              <a:t>Technology Innovation Awards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proposal -- Brock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7200" b="1" dirty="0" smtClean="0">
                <a:latin typeface="Arial" pitchFamily="34" charset="0"/>
                <a:cs typeface="Arial" pitchFamily="34" charset="0"/>
              </a:rPr>
              <a:t>Dinner</a:t>
            </a:r>
            <a:endParaRPr lang="en-US" sz="7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7:00-8:30 --  First-Year Pathway – Bradley Vaden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8:30-9:00 --  Winter </a:t>
            </a:r>
            <a:r>
              <a:rPr lang="en-US" sz="7200" dirty="0">
                <a:latin typeface="Arial" pitchFamily="34" charset="0"/>
                <a:cs typeface="Arial" pitchFamily="34" charset="0"/>
              </a:rPr>
              <a:t>Work</a:t>
            </a:r>
          </a:p>
          <a:p>
            <a:pPr marL="1597025" lvl="2" indent="-219075"/>
            <a:r>
              <a:rPr lang="en-US" sz="7200" dirty="0">
                <a:latin typeface="Arial" pitchFamily="34" charset="0"/>
                <a:cs typeface="Arial" pitchFamily="34" charset="0"/>
              </a:rPr>
              <a:t>First-Year Pathway (Title V team) -- Brock</a:t>
            </a:r>
          </a:p>
          <a:p>
            <a:pPr marL="1597025" lvl="2" indent="-219075"/>
            <a:r>
              <a:rPr lang="en-US" sz="7200" dirty="0">
                <a:latin typeface="Arial" pitchFamily="34" charset="0"/>
                <a:cs typeface="Arial" pitchFamily="34" charset="0"/>
              </a:rPr>
              <a:t>CTE database/case management pilot -- Matt &amp; Salomon</a:t>
            </a:r>
          </a:p>
          <a:p>
            <a:pPr marL="1597025" lvl="2" indent="-219075"/>
            <a:r>
              <a:rPr lang="en-US" sz="7200" dirty="0">
                <a:latin typeface="Arial" pitchFamily="34" charset="0"/>
                <a:cs typeface="Arial" pitchFamily="34" charset="0"/>
              </a:rPr>
              <a:t>Technology – Brock, Leslie</a:t>
            </a:r>
          </a:p>
          <a:p>
            <a:pPr marL="1597025" lvl="2" indent="-219075"/>
            <a:r>
              <a:rPr lang="en-US" sz="7200" dirty="0">
                <a:latin typeface="Arial" pitchFamily="34" charset="0"/>
                <a:cs typeface="Arial" pitchFamily="34" charset="0"/>
              </a:rPr>
              <a:t>Professional Learning -- Lynn</a:t>
            </a:r>
          </a:p>
          <a:p>
            <a:pPr marL="1597025" lvl="2" indent="-219075"/>
            <a:r>
              <a:rPr lang="en-US" sz="7200" dirty="0">
                <a:latin typeface="Arial" pitchFamily="34" charset="0"/>
                <a:cs typeface="Arial" pitchFamily="34" charset="0"/>
              </a:rPr>
              <a:t>New group leadership retreat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-- Nika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7200" dirty="0" smtClean="0">
                <a:latin typeface="Arial" pitchFamily="34" charset="0"/>
                <a:cs typeface="Arial" pitchFamily="34" charset="0"/>
              </a:rPr>
              <a:t>9:00-9:15 --  Next </a:t>
            </a:r>
            <a:r>
              <a:rPr lang="en-US" sz="7200" dirty="0">
                <a:latin typeface="Arial" pitchFamily="34" charset="0"/>
                <a:cs typeface="Arial" pitchFamily="34" charset="0"/>
              </a:rPr>
              <a:t>meeting??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</TotalTime>
  <Words>185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SASI Meeting #2</vt:lpstr>
      <vt:lpstr>Agenda</vt:lpstr>
    </vt:vector>
  </TitlesOfParts>
  <Company>Pasadena City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SASI Workshop #2</dc:title>
  <dc:creator>Computing Services</dc:creator>
  <cp:lastModifiedBy>Computing Services</cp:lastModifiedBy>
  <cp:revision>4</cp:revision>
  <dcterms:created xsi:type="dcterms:W3CDTF">2010-11-30T20:53:33Z</dcterms:created>
  <dcterms:modified xsi:type="dcterms:W3CDTF">2010-11-30T21:24:26Z</dcterms:modified>
</cp:coreProperties>
</file>